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4"/>
  </p:sld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Young" userId="19eb3c1c-1dd1-4187-bdd5-7495299c9d19" providerId="ADAL" clId="{EE8FB61F-4A6A-45C6-849C-E3EAFB8D0477}"/>
    <pc:docChg chg="modSld">
      <pc:chgData name="Kathryn Young" userId="19eb3c1c-1dd1-4187-bdd5-7495299c9d19" providerId="ADAL" clId="{EE8FB61F-4A6A-45C6-849C-E3EAFB8D0477}" dt="2020-09-02T20:35:06.046" v="33" actId="20577"/>
      <pc:docMkLst>
        <pc:docMk/>
      </pc:docMkLst>
      <pc:sldChg chg="modSp mod">
        <pc:chgData name="Kathryn Young" userId="19eb3c1c-1dd1-4187-bdd5-7495299c9d19" providerId="ADAL" clId="{EE8FB61F-4A6A-45C6-849C-E3EAFB8D0477}" dt="2020-09-02T20:35:06.046" v="33" actId="20577"/>
        <pc:sldMkLst>
          <pc:docMk/>
          <pc:sldMk cId="1627930456" sldId="258"/>
        </pc:sldMkLst>
        <pc:spChg chg="mod">
          <ac:chgData name="Kathryn Young" userId="19eb3c1c-1dd1-4187-bdd5-7495299c9d19" providerId="ADAL" clId="{EE8FB61F-4A6A-45C6-849C-E3EAFB8D0477}" dt="2020-09-02T20:35:06.046" v="33" actId="20577"/>
          <ac:spMkLst>
            <pc:docMk/>
            <pc:sldMk cId="1627930456" sldId="258"/>
            <ac:spMk id="3" creationId="{C5E0873A-2749-4CE7-9B9F-40842F3018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4F88-ED57-4220-953C-3ED1407DF1D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B26334-A579-4821-A0A4-674DCFA70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16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publicdomainpictures.net/view-image.php?image=79905&amp;picture=clipart-butterfly-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99B13-401B-431C-AA61-D47F624C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274489"/>
            <a:ext cx="6598024" cy="904973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F3F3F"/>
                </a:solidFill>
              </a:rPr>
              <a:t>Meet the Teacher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E8980-E51E-49E8-B307-D955B546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811" y="1395167"/>
            <a:ext cx="5432613" cy="4581427"/>
          </a:xfrm>
        </p:spPr>
        <p:txBody>
          <a:bodyPr anchor="t">
            <a:normAutofit fontScale="92500"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</a:t>
            </a:r>
          </a:p>
          <a:p>
            <a:pPr marL="0" indent="0" algn="ctr">
              <a:buNone/>
            </a:pPr>
            <a:r>
              <a:rPr lang="en-US" sz="2000" dirty="0"/>
              <a:t>Mrs</a:t>
            </a:r>
            <a:r>
              <a:rPr lang="en-US" dirty="0"/>
              <a:t>. Young</a:t>
            </a:r>
          </a:p>
          <a:p>
            <a:pPr marL="0" indent="0" algn="ctr">
              <a:buNone/>
            </a:pPr>
            <a:r>
              <a:rPr lang="en-US" dirty="0"/>
              <a:t>5 Fun Facts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1.    I have two sons: 9 and 6 years old.</a:t>
            </a:r>
          </a:p>
          <a:p>
            <a:pPr marL="0" indent="0">
              <a:buNone/>
            </a:pPr>
            <a:r>
              <a:rPr lang="en-US" sz="1800" dirty="0"/>
              <a:t>2.    I went to MSU.</a:t>
            </a:r>
          </a:p>
          <a:p>
            <a:pPr marL="0" indent="0">
              <a:buNone/>
            </a:pPr>
            <a:r>
              <a:rPr lang="en-US" sz="1800" dirty="0"/>
              <a:t>3.   I LOVE Dogs!  I have a dog named </a:t>
            </a:r>
            <a:r>
              <a:rPr lang="en-US" sz="1800" dirty="0" err="1"/>
              <a:t>Rezna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4.   I have been teaching for over 20 years.</a:t>
            </a:r>
          </a:p>
          <a:p>
            <a:pPr marL="0" indent="0">
              <a:buNone/>
            </a:pPr>
            <a:r>
              <a:rPr lang="en-US" sz="1800" dirty="0"/>
              <a:t>5.   I love teaching and making lasting  relationships with my students.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35757-D3A0-4DCF-997A-08810F04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424" y="1293374"/>
            <a:ext cx="5998252" cy="4569308"/>
          </a:xfrm>
        </p:spPr>
        <p:txBody>
          <a:bodyPr anchor="t">
            <a:normAutofit fontScale="92500"/>
          </a:bodyPr>
          <a:lstStyle/>
          <a:p>
            <a:pPr algn="ctr"/>
            <a:r>
              <a:rPr lang="en-US" dirty="0"/>
              <a:t>Fourth Grade</a:t>
            </a:r>
          </a:p>
          <a:p>
            <a:pPr marL="0" indent="0" algn="ctr">
              <a:buNone/>
            </a:pPr>
            <a:r>
              <a:rPr lang="en-US" sz="2000" dirty="0"/>
              <a:t>Ms. Lupu</a:t>
            </a:r>
          </a:p>
          <a:p>
            <a:pPr marL="0" indent="0" algn="ctr">
              <a:buNone/>
            </a:pPr>
            <a:r>
              <a:rPr lang="en-US" dirty="0"/>
              <a:t>5 Fun Facts</a:t>
            </a:r>
          </a:p>
          <a:p>
            <a:pPr marL="0" indent="0" algn="ctr">
              <a:buNone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dirty="0"/>
              <a:t>Teaching has always been my dream job!</a:t>
            </a:r>
          </a:p>
          <a:p>
            <a:pPr marL="457200" indent="-457200">
              <a:buAutoNum type="arabicPeriod"/>
            </a:pPr>
            <a:r>
              <a:rPr lang="en-US" sz="2000" dirty="0"/>
              <a:t>I went to MSU!</a:t>
            </a:r>
          </a:p>
          <a:p>
            <a:pPr marL="457200" indent="-457200">
              <a:buAutoNum type="arabicPeriod"/>
            </a:pPr>
            <a:r>
              <a:rPr lang="en-US" dirty="0"/>
              <a:t>I love to travel!</a:t>
            </a:r>
          </a:p>
          <a:p>
            <a:pPr marL="457200" indent="-457200">
              <a:buAutoNum type="arabicPeriod"/>
            </a:pPr>
            <a:r>
              <a:rPr lang="en-US" sz="2000" dirty="0"/>
              <a:t>My favorite food is pasta, I could </a:t>
            </a:r>
            <a:r>
              <a:rPr lang="en-US" dirty="0"/>
              <a:t>eat it everyday!</a:t>
            </a:r>
          </a:p>
          <a:p>
            <a:pPr marL="457200" indent="-457200">
              <a:buAutoNum type="arabicPeriod"/>
            </a:pPr>
            <a:r>
              <a:rPr lang="en-US" sz="2000" dirty="0"/>
              <a:t>I love to play sports. I coached soccer and volleyball too!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42D0EF-0D71-466A-8229-121B40EA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7" y="1395167"/>
            <a:ext cx="1083609" cy="13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0FF86AE-DC86-43AE-8A56-40237A92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00" y="1293374"/>
            <a:ext cx="1295414" cy="1478766"/>
          </a:xfrm>
          <a:prstGeom prst="rect">
            <a:avLst/>
          </a:prstGeom>
        </p:spPr>
      </p:pic>
      <p:pic>
        <p:nvPicPr>
          <p:cNvPr id="2" name="Picture 1" descr="IMG_4F1E7D03DAE6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65" y="1269779"/>
            <a:ext cx="1629148" cy="1629148"/>
          </a:xfrm>
          <a:prstGeom prst="rect">
            <a:avLst/>
          </a:prstGeom>
        </p:spPr>
      </p:pic>
      <p:pic>
        <p:nvPicPr>
          <p:cNvPr id="8" name="Picture 7" descr="DSC_02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8" y="1274105"/>
            <a:ext cx="1361551" cy="16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68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F68E-AA96-4F3A-B6CC-C2C2D3E8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06189"/>
            <a:ext cx="9293577" cy="129091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5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Grade SCHOLARS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FAILURE IS NOT AN OPTION!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D843-7EE1-4BBA-A3A9-31D03188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082" y="1769336"/>
            <a:ext cx="5719483" cy="41115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Mrs. (Creagh) Russell </a:t>
            </a:r>
          </a:p>
          <a:p>
            <a:pPr marL="0" indent="0" algn="ctr">
              <a:buNone/>
            </a:pPr>
            <a:r>
              <a:rPr lang="en-US" dirty="0"/>
              <a:t>ELA and Social Studies</a:t>
            </a:r>
          </a:p>
          <a:p>
            <a:pPr marL="0" indent="0" algn="ctr">
              <a:buNone/>
            </a:pPr>
            <a:r>
              <a:rPr lang="en-US" dirty="0"/>
              <a:t>5 Fun Facts </a:t>
            </a:r>
          </a:p>
          <a:p>
            <a:pPr marL="0" indent="0">
              <a:buNone/>
            </a:pPr>
            <a:r>
              <a:rPr lang="en-US" dirty="0"/>
              <a:t>1.    I  love taking long walks (rain or shine). </a:t>
            </a:r>
          </a:p>
          <a:p>
            <a:pPr marL="0" indent="0">
              <a:buNone/>
            </a:pPr>
            <a:r>
              <a:rPr lang="en-US" dirty="0"/>
              <a:t>2.    I went to Wayne State University.</a:t>
            </a:r>
          </a:p>
          <a:p>
            <a:pPr marL="0" indent="0">
              <a:buNone/>
            </a:pPr>
            <a:r>
              <a:rPr lang="en-US" dirty="0"/>
              <a:t>3.   I am married  with three daughters.</a:t>
            </a:r>
          </a:p>
          <a:p>
            <a:pPr marL="0" indent="0">
              <a:buNone/>
            </a:pPr>
            <a:r>
              <a:rPr lang="en-US" dirty="0"/>
              <a:t>4.   I have been teaching for over 25 years in DPSCD.</a:t>
            </a:r>
          </a:p>
          <a:p>
            <a:pPr marL="0" indent="0">
              <a:buNone/>
            </a:pPr>
            <a:r>
              <a:rPr lang="en-US" dirty="0"/>
              <a:t>5.   I hope to someday write a novel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E4C91-3C97-4A97-AA26-81EAB63E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709" y="1656405"/>
            <a:ext cx="2411102" cy="13982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        Mrs. Johnson</a:t>
            </a:r>
          </a:p>
          <a:p>
            <a:pPr marL="0" indent="0" algn="ctr">
              <a:buNone/>
            </a:pPr>
            <a:r>
              <a:rPr lang="en-US" dirty="0"/>
              <a:t>Math and Science        </a:t>
            </a:r>
          </a:p>
          <a:p>
            <a:pPr marL="0" indent="0" algn="ctr">
              <a:buNone/>
            </a:pPr>
            <a:r>
              <a:rPr lang="en-US" dirty="0"/>
              <a:t>5 Fun Facts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5F00F-0809-4116-B66F-370BBE288AD3}"/>
              </a:ext>
            </a:extLst>
          </p:cNvPr>
          <p:cNvSpPr/>
          <p:nvPr/>
        </p:nvSpPr>
        <p:spPr>
          <a:xfrm>
            <a:off x="5677318" y="2666723"/>
            <a:ext cx="620988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       1.   MASTER TEACHER     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2.   MATHEMATICS/SCIENCE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3.   I LOVE MY STUDENTS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 4.   I HAVE HIGH EXPECTATIONS</a:t>
            </a:r>
          </a:p>
          <a:p>
            <a:r>
              <a:rPr lang="en-US" sz="2000" dirty="0"/>
              <a:t>       5.   I BELIEVE </a:t>
            </a:r>
            <a:r>
              <a:rPr lang="en-US" sz="2000" dirty="0">
                <a:highlight>
                  <a:srgbClr val="0000FF"/>
                </a:highlight>
              </a:rPr>
              <a:t>MY SCHOLARS </a:t>
            </a:r>
            <a:r>
              <a:rPr lang="en-US" sz="2000" dirty="0"/>
              <a:t>ARE    </a:t>
            </a:r>
          </a:p>
          <a:p>
            <a:pPr algn="ctr"/>
            <a:r>
              <a:rPr lang="en-US" sz="2000" dirty="0"/>
              <a:t>    THE </a:t>
            </a:r>
            <a:r>
              <a:rPr lang="en-US" sz="2000" dirty="0">
                <a:highlight>
                  <a:srgbClr val="0000FF"/>
                </a:highlight>
              </a:rPr>
              <a:t>BEST</a:t>
            </a:r>
            <a:r>
              <a:rPr lang="en-US" sz="2000" dirty="0"/>
              <a:t> AND THE   </a:t>
            </a:r>
          </a:p>
          <a:p>
            <a:pPr algn="ctr"/>
            <a:r>
              <a:rPr lang="en-US" sz="2000" dirty="0"/>
              <a:t>    </a:t>
            </a:r>
            <a:r>
              <a:rPr lang="en-US" sz="2000" dirty="0">
                <a:highlight>
                  <a:srgbClr val="0000FF"/>
                </a:highlight>
              </a:rPr>
              <a:t>BRIGHTEST!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BA4BF-44AB-4BB4-8176-31EE07D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39451" y="1457876"/>
            <a:ext cx="1724372" cy="1557592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643D13-43A7-4F8B-8BCF-C5FC3E2C6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742783" y="1495975"/>
            <a:ext cx="1185706" cy="1481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1B07A-3614-43C6-93B4-772C3F403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6" y="1427436"/>
            <a:ext cx="1361551" cy="156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7F429-67DF-4EE4-B01C-B77A17E92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927" y="1457876"/>
            <a:ext cx="1361552" cy="15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4FF9-4998-425F-B027-3247B1A4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1015"/>
            <a:ext cx="9291215" cy="132638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873A-2749-4CE7-9B9F-40842F30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16424"/>
            <a:ext cx="9291215" cy="45092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200" dirty="0">
              <a:latin typeface="+mj-lt"/>
            </a:endParaRPr>
          </a:p>
          <a:p>
            <a:pPr marL="0" indent="0" algn="ctr">
              <a:buNone/>
            </a:pPr>
            <a:endParaRPr lang="en-US" sz="2300" dirty="0"/>
          </a:p>
          <a:p>
            <a:pPr algn="just">
              <a:lnSpc>
                <a:spcPct val="100000"/>
              </a:lnSpc>
            </a:pPr>
            <a:r>
              <a:rPr lang="en-US" sz="6400" dirty="0"/>
              <a:t>7:30-7:40                 Breakfast/DO NOW and Social Emotional Learning  </a:t>
            </a:r>
          </a:p>
          <a:p>
            <a:r>
              <a:rPr lang="en-US" sz="6400" dirty="0"/>
              <a:t>7:40-8:50                 Literacy-Whole Class: Module Lessons</a:t>
            </a:r>
          </a:p>
          <a:p>
            <a:r>
              <a:rPr lang="en-US" sz="6400" dirty="0"/>
              <a:t>8:50-9:20                 Literacy ALL Block/Small Group</a:t>
            </a:r>
          </a:p>
          <a:p>
            <a:r>
              <a:rPr lang="en-US" sz="6400" dirty="0"/>
              <a:t>9:20-10:20               Intervention Groups and Social Studies</a:t>
            </a:r>
          </a:p>
          <a:p>
            <a:r>
              <a:rPr lang="en-US" sz="6400" dirty="0"/>
              <a:t>10:20-11:05             Recess/Lunch</a:t>
            </a:r>
          </a:p>
          <a:p>
            <a:r>
              <a:rPr lang="en-US" sz="6400" dirty="0"/>
              <a:t>11:10-12:10             Math- Whole Class</a:t>
            </a:r>
          </a:p>
          <a:p>
            <a:r>
              <a:rPr lang="en-US" sz="6400" dirty="0"/>
              <a:t>12:10-12:40             Math- Small Groups/ZEARN/I-Ready </a:t>
            </a:r>
          </a:p>
          <a:p>
            <a:r>
              <a:rPr lang="en-US" sz="6400" dirty="0"/>
              <a:t>12:40-1:30               3</a:t>
            </a:r>
            <a:r>
              <a:rPr lang="en-US" sz="6400" baseline="30000" dirty="0"/>
              <a:t>rd</a:t>
            </a:r>
            <a:r>
              <a:rPr lang="en-US" sz="6400" dirty="0"/>
              <a:t>/4</a:t>
            </a:r>
            <a:r>
              <a:rPr lang="en-US" sz="6400" baseline="30000" dirty="0"/>
              <a:t>th</a:t>
            </a:r>
            <a:r>
              <a:rPr lang="en-US" sz="6400" dirty="0"/>
              <a:t>      Gym and Music: Office Hours </a:t>
            </a:r>
          </a:p>
          <a:p>
            <a:pPr marL="0" indent="0">
              <a:buNone/>
            </a:pPr>
            <a:r>
              <a:rPr lang="en-US" sz="6400" dirty="0"/>
              <a:t>	                    5</a:t>
            </a:r>
            <a:r>
              <a:rPr lang="en-US" sz="6400" baseline="30000" dirty="0"/>
              <a:t>th</a:t>
            </a:r>
            <a:r>
              <a:rPr lang="en-US" sz="6400" dirty="0"/>
              <a:t>              Science </a:t>
            </a:r>
          </a:p>
          <a:p>
            <a:r>
              <a:rPr lang="en-US" sz="6400" dirty="0"/>
              <a:t>1:30-2:30	  3</a:t>
            </a:r>
            <a:r>
              <a:rPr lang="en-US" sz="6400" baseline="30000" dirty="0"/>
              <a:t>rd</a:t>
            </a:r>
            <a:r>
              <a:rPr lang="en-US" sz="6400" dirty="0"/>
              <a:t>/4</a:t>
            </a:r>
            <a:r>
              <a:rPr lang="en-US" sz="6400" baseline="30000" dirty="0"/>
              <a:t>th</a:t>
            </a:r>
            <a:r>
              <a:rPr lang="en-US" sz="6400" dirty="0"/>
              <a:t>        Science and Social Studies</a:t>
            </a:r>
          </a:p>
          <a:p>
            <a:pPr marL="0" indent="0">
              <a:buNone/>
            </a:pPr>
            <a:r>
              <a:rPr lang="en-US" sz="6400" dirty="0"/>
              <a:t>                                      5</a:t>
            </a:r>
            <a:r>
              <a:rPr lang="en-US" sz="6400" baseline="30000" dirty="0"/>
              <a:t>th</a:t>
            </a:r>
            <a:r>
              <a:rPr lang="en-US" sz="6400" dirty="0"/>
              <a:t>             Gym and Music: </a:t>
            </a:r>
            <a:r>
              <a:rPr lang="en-US" sz="6400"/>
              <a:t>Office Hours</a:t>
            </a:r>
            <a:endParaRPr lang="en-US" sz="6400" dirty="0"/>
          </a:p>
          <a:p>
            <a:pPr marL="0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79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" name="Picture 14" descr="Bold Purple Question Mark Clipart - Question Mark Clipart PNG Image |  Transparent PNG Free Download on SeekPNG">
            <a:extLst>
              <a:ext uri="{FF2B5EF4-FFF2-40B4-BE49-F238E27FC236}">
                <a16:creationId xmlns:a16="http://schemas.microsoft.com/office/drawing/2014/main" id="{1217CF74-256D-47B0-9529-A67242C0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8525"/>
            <a:ext cx="3270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4" name="Picture 15" descr="Raised hand color icon | Pre-Designed Vector Graphics ~ Creative Market">
            <a:extLst>
              <a:ext uri="{FF2B5EF4-FFF2-40B4-BE49-F238E27FC236}">
                <a16:creationId xmlns:a16="http://schemas.microsoft.com/office/drawing/2014/main" id="{D42A4D35-D310-4584-A17C-7BC972D7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4650"/>
            <a:ext cx="4191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" name="Picture 18" descr="Pictures Of Children Helping Others - Cliparts.co | Helping kids, Helping  others, Kids clipart">
            <a:extLst>
              <a:ext uri="{FF2B5EF4-FFF2-40B4-BE49-F238E27FC236}">
                <a16:creationId xmlns:a16="http://schemas.microsoft.com/office/drawing/2014/main" id="{89F0A007-4ADD-42D5-A69A-548010DA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2688"/>
            <a:ext cx="5175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2" name="Picture 13" descr="6BA27108">
            <a:extLst>
              <a:ext uri="{FF2B5EF4-FFF2-40B4-BE49-F238E27FC236}">
                <a16:creationId xmlns:a16="http://schemas.microsoft.com/office/drawing/2014/main" id="{6CCDCD18-8245-4A9B-864D-4734ACA7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8825"/>
            <a:ext cx="388938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47" name="Rectangle 224">
            <a:extLst>
              <a:ext uri="{FF2B5EF4-FFF2-40B4-BE49-F238E27FC236}">
                <a16:creationId xmlns:a16="http://schemas.microsoft.com/office/drawing/2014/main" id="{CAE21004-1E59-414E-8D06-271A6187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attention and participate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8" name="Rectangle 225">
            <a:extLst>
              <a:ext uri="{FF2B5EF4-FFF2-40B4-BE49-F238E27FC236}">
                <a16:creationId xmlns:a16="http://schemas.microsoft.com/office/drawing/2014/main" id="{D391E392-19B3-4DA7-A328-21EFA08A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7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questions in the chat so you don’t interrupt class.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9" name="Rectangle 226">
            <a:extLst>
              <a:ext uri="{FF2B5EF4-FFF2-40B4-BE49-F238E27FC236}">
                <a16:creationId xmlns:a16="http://schemas.microsoft.com/office/drawing/2014/main" id="{71D0811E-1368-46D0-BC6B-73265C542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45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using the icon.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0" name="Rectangle 227">
            <a:extLst>
              <a:ext uri="{FF2B5EF4-FFF2-40B4-BE49-F238E27FC236}">
                <a16:creationId xmlns:a16="http://schemas.microsoft.com/office/drawing/2014/main" id="{E1203409-033A-47B2-AF25-8D2C0F381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1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appropriate language, kind and respectful words.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1" name="Rectangle 228">
            <a:extLst>
              <a:ext uri="{FF2B5EF4-FFF2-40B4-BE49-F238E27FC236}">
                <a16:creationId xmlns:a16="http://schemas.microsoft.com/office/drawing/2014/main" id="{082F825B-C8A2-457C-A54D-18680657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6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the meeting when class is over.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80" name="Picture 14" descr="Bold Purple Question Mark Clipart - Question Mark Clipart PNG Image |  Transparent PNG Free Download on SeekPNG">
            <a:extLst>
              <a:ext uri="{FF2B5EF4-FFF2-40B4-BE49-F238E27FC236}">
                <a16:creationId xmlns:a16="http://schemas.microsoft.com/office/drawing/2014/main" id="{3850BCEC-C12D-45A2-A4C9-46FDE46F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00925"/>
            <a:ext cx="3270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9" name="Picture 15" descr="Raised hand color icon | Pre-Designed Vector Graphics ~ Creative Market">
            <a:extLst>
              <a:ext uri="{FF2B5EF4-FFF2-40B4-BE49-F238E27FC236}">
                <a16:creationId xmlns:a16="http://schemas.microsoft.com/office/drawing/2014/main" id="{E0CB4FEC-A595-434B-A554-D2294DF1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47050"/>
            <a:ext cx="4191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8" name="Picture 18" descr="Pictures Of Children Helping Others - Cliparts.co | Helping kids, Helping  others, Kids clipart">
            <a:extLst>
              <a:ext uri="{FF2B5EF4-FFF2-40B4-BE49-F238E27FC236}">
                <a16:creationId xmlns:a16="http://schemas.microsoft.com/office/drawing/2014/main" id="{D9C72148-1FFC-426B-8919-C2AFCBD9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5088"/>
            <a:ext cx="5175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77" name="Picture 13" descr="6BA27108">
            <a:extLst>
              <a:ext uri="{FF2B5EF4-FFF2-40B4-BE49-F238E27FC236}">
                <a16:creationId xmlns:a16="http://schemas.microsoft.com/office/drawing/2014/main" id="{16D2F53B-8C1B-46B7-9059-4C6C5DE8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1225"/>
            <a:ext cx="388938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72" name="Rectangle 249">
            <a:extLst>
              <a:ext uri="{FF2B5EF4-FFF2-40B4-BE49-F238E27FC236}">
                <a16:creationId xmlns:a16="http://schemas.microsoft.com/office/drawing/2014/main" id="{1879AAFA-964E-4F6A-BD1E-4AA502B9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943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attention and participate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3" name="Rectangle 250">
            <a:extLst>
              <a:ext uri="{FF2B5EF4-FFF2-40B4-BE49-F238E27FC236}">
                <a16:creationId xmlns:a16="http://schemas.microsoft.com/office/drawing/2014/main" id="{A0F0259E-4A76-447F-B9A4-2BB4F4AB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89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questions in the chat so you don’t interrupt class.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4" name="Rectangle 251">
            <a:extLst>
              <a:ext uri="{FF2B5EF4-FFF2-40B4-BE49-F238E27FC236}">
                <a16:creationId xmlns:a16="http://schemas.microsoft.com/office/drawing/2014/main" id="{67F607CC-E3CA-4D40-82F0-286DF31A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497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using the icon.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5" name="Rectangle 252">
            <a:extLst>
              <a:ext uri="{FF2B5EF4-FFF2-40B4-BE49-F238E27FC236}">
                <a16:creationId xmlns:a16="http://schemas.microsoft.com/office/drawing/2014/main" id="{3FF0BD44-2CBF-47D2-A643-08DFB9E1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344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appropriate language, kind and respectful words.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6" name="Rectangle 253">
            <a:extLst>
              <a:ext uri="{FF2B5EF4-FFF2-40B4-BE49-F238E27FC236}">
                <a16:creationId xmlns:a16="http://schemas.microsoft.com/office/drawing/2014/main" id="{6EFC0924-D321-496D-B4A5-9E921DF3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113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the meeting when class is over.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05" name="Picture 14" descr="Bold Purple Question Mark Clipart - Question Mark Clipart PNG Image |  Transparent PNG Free Download on SeekPNG">
            <a:extLst>
              <a:ext uri="{FF2B5EF4-FFF2-40B4-BE49-F238E27FC236}">
                <a16:creationId xmlns:a16="http://schemas.microsoft.com/office/drawing/2014/main" id="{4E0A5C00-2352-4F7C-813B-5AA62167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53325"/>
            <a:ext cx="3270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04" name="Picture 15" descr="Raised hand color icon | Pre-Designed Vector Graphics ~ Creative Market">
            <a:extLst>
              <a:ext uri="{FF2B5EF4-FFF2-40B4-BE49-F238E27FC236}">
                <a16:creationId xmlns:a16="http://schemas.microsoft.com/office/drawing/2014/main" id="{D3523635-D24D-4DC6-BC10-12DE208A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99450"/>
            <a:ext cx="419100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03" name="Picture 18" descr="Pictures Of Children Helping Others - Cliparts.co | Helping kids, Helping  others, Kids clipart">
            <a:extLst>
              <a:ext uri="{FF2B5EF4-FFF2-40B4-BE49-F238E27FC236}">
                <a16:creationId xmlns:a16="http://schemas.microsoft.com/office/drawing/2014/main" id="{2F641866-44E9-4CF7-ACC4-992BF2F5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07488"/>
            <a:ext cx="5175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02" name="Picture 13" descr="6BA27108">
            <a:extLst>
              <a:ext uri="{FF2B5EF4-FFF2-40B4-BE49-F238E27FC236}">
                <a16:creationId xmlns:a16="http://schemas.microsoft.com/office/drawing/2014/main" id="{5D9E97F0-EE3E-4741-9A3E-933060C4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53625"/>
            <a:ext cx="388938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97" name="Rectangle 274">
            <a:extLst>
              <a:ext uri="{FF2B5EF4-FFF2-40B4-BE49-F238E27FC236}">
                <a16:creationId xmlns:a16="http://schemas.microsoft.com/office/drawing/2014/main" id="{61FA8356-F0C1-4B24-94CA-7D99B4926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096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attention and participate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8" name="Rectangle 275">
            <a:extLst>
              <a:ext uri="{FF2B5EF4-FFF2-40B4-BE49-F238E27FC236}">
                <a16:creationId xmlns:a16="http://schemas.microsoft.com/office/drawing/2014/main" id="{2BFE6BF3-3275-4E77-B7EC-FEBAFB44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842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questions in the chat so you don’t interrupt class.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9" name="Rectangle 276">
            <a:extLst>
              <a:ext uri="{FF2B5EF4-FFF2-40B4-BE49-F238E27FC236}">
                <a16:creationId xmlns:a16="http://schemas.microsoft.com/office/drawing/2014/main" id="{368C9DB3-0D9C-4A93-99BE-B980B229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650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 using the icon.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0" name="Rectangle 277">
            <a:extLst>
              <a:ext uri="{FF2B5EF4-FFF2-40B4-BE49-F238E27FC236}">
                <a16:creationId xmlns:a16="http://schemas.microsoft.com/office/drawing/2014/main" id="{AC36CDA6-3C72-456F-B94B-8371D584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496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appropriate language, kind and respectful words.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1" name="Rectangle 278">
            <a:extLst>
              <a:ext uri="{FF2B5EF4-FFF2-40B4-BE49-F238E27FC236}">
                <a16:creationId xmlns:a16="http://schemas.microsoft.com/office/drawing/2014/main" id="{5E4C1528-B48B-4793-A35E-27B71B6F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266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the meeting when class is over.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44" name="Picture 2143">
            <a:extLst>
              <a:ext uri="{FF2B5EF4-FFF2-40B4-BE49-F238E27FC236}">
                <a16:creationId xmlns:a16="http://schemas.microsoft.com/office/drawing/2014/main" id="{948D742A-7F00-4CFE-8CAC-CA6F29D55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25" y="197963"/>
            <a:ext cx="11189387" cy="565598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563290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59EF931003B479E73774EF1711BE3" ma:contentTypeVersion="7" ma:contentTypeDescription="Create a new document." ma:contentTypeScope="" ma:versionID="e01057cd3ad50ed89f5e9c89a8e8f27a">
  <xsd:schema xmlns:xsd="http://www.w3.org/2001/XMLSchema" xmlns:xs="http://www.w3.org/2001/XMLSchema" xmlns:p="http://schemas.microsoft.com/office/2006/metadata/properties" xmlns:ns3="06f10294-a713-489d-a6a5-2185922b3065" xmlns:ns4="5ac000ea-11c0-4f4c-86d1-5b33d9f9e8c2" targetNamespace="http://schemas.microsoft.com/office/2006/metadata/properties" ma:root="true" ma:fieldsID="c4b00faca88fe0e10bde5b64a7997f38" ns3:_="" ns4:_="">
    <xsd:import namespace="06f10294-a713-489d-a6a5-2185922b3065"/>
    <xsd:import namespace="5ac000ea-11c0-4f4c-86d1-5b33d9f9e8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10294-a713-489d-a6a5-2185922b3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000ea-11c0-4f4c-86d1-5b33d9f9e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01AA0-43A6-4400-B503-8729769B40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BB7998-1981-44B6-B847-F0D5D8670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f10294-a713-489d-a6a5-2185922b3065"/>
    <ds:schemaRef ds:uri="5ac000ea-11c0-4f4c-86d1-5b33d9f9e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DED439-DCC2-4740-8ED5-CB94F9D28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443</Words>
  <Application>Microsoft Office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Rockwell</vt:lpstr>
      <vt:lpstr>Gallery</vt:lpstr>
      <vt:lpstr>Meet the Teacher</vt:lpstr>
      <vt:lpstr>5th Grade SCHOLARS FAILURE IS NOT AN OPTION!</vt:lpstr>
      <vt:lpstr>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Kathryn Young</dc:creator>
  <cp:lastModifiedBy>Kathryn Young</cp:lastModifiedBy>
  <cp:revision>12</cp:revision>
  <dcterms:created xsi:type="dcterms:W3CDTF">2020-08-31T21:00:19Z</dcterms:created>
  <dcterms:modified xsi:type="dcterms:W3CDTF">2020-09-02T20:35:09Z</dcterms:modified>
</cp:coreProperties>
</file>